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96" r:id="rId2"/>
  </p:sldMasterIdLst>
  <p:sldIdLst>
    <p:sldId id="256" r:id="rId3"/>
  </p:sldIdLst>
  <p:sldSz cx="14400213" cy="10439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8" userDrawn="1">
          <p15:clr>
            <a:srgbClr val="A4A3A4"/>
          </p15:clr>
        </p15:guide>
        <p15:guide id="2" pos="45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39" d="100"/>
          <a:sy n="39" d="100"/>
        </p:scale>
        <p:origin x="1040" y="20"/>
      </p:cViewPr>
      <p:guideLst>
        <p:guide orient="horz" pos="3288"/>
        <p:guide pos="453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434CE66-CAB0-9E2D-6E48-662BE0BF43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99272" y="1708152"/>
            <a:ext cx="10801672" cy="3635375"/>
          </a:xfrm>
        </p:spPr>
        <p:txBody>
          <a:bodyPr anchor="b"/>
          <a:lstStyle>
            <a:lvl1pPr algn="ctr">
              <a:defRPr sz="14731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80ED210-F36E-EAC1-47E9-08EAE9415A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99272" y="5483225"/>
            <a:ext cx="10801672" cy="2520950"/>
          </a:xfrm>
        </p:spPr>
        <p:txBody>
          <a:bodyPr/>
          <a:lstStyle>
            <a:lvl1pPr marL="0" indent="0" algn="ctr">
              <a:buNone/>
              <a:defRPr sz="5892"/>
            </a:lvl1pPr>
            <a:lvl2pPr marL="1122472" indent="0" algn="ctr">
              <a:buNone/>
              <a:defRPr sz="4910"/>
            </a:lvl2pPr>
            <a:lvl3pPr marL="2244943" indent="0" algn="ctr">
              <a:buNone/>
              <a:defRPr sz="4419"/>
            </a:lvl3pPr>
            <a:lvl4pPr marL="3367415" indent="0" algn="ctr">
              <a:buNone/>
              <a:defRPr sz="3928"/>
            </a:lvl4pPr>
            <a:lvl5pPr marL="4489887" indent="0" algn="ctr">
              <a:buNone/>
              <a:defRPr sz="3928"/>
            </a:lvl5pPr>
            <a:lvl6pPr marL="5612359" indent="0" algn="ctr">
              <a:buNone/>
              <a:defRPr sz="3928"/>
            </a:lvl6pPr>
            <a:lvl7pPr marL="6734830" indent="0" algn="ctr">
              <a:buNone/>
              <a:defRPr sz="3928"/>
            </a:lvl7pPr>
            <a:lvl8pPr marL="7857302" indent="0" algn="ctr">
              <a:buNone/>
              <a:defRPr sz="3928"/>
            </a:lvl8pPr>
            <a:lvl9pPr marL="8979774" indent="0" algn="ctr">
              <a:buNone/>
              <a:defRPr sz="3928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2A0A8E9-2D42-8559-53F0-36AD977537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F4316-C542-4390-800B-FE21FE8033D0}" type="datetimeFigureOut">
              <a:rPr lang="zh-CN" altLang="en-US" smtClean="0"/>
              <a:t>2026/02/21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D454000-523A-1A20-47CA-1EEC7D9C04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F0868E9-F0AC-3F16-8F65-7BE9AD3A4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F1B0D-9D28-4EC6-A5E4-AF0641189B0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Picture 6">
            <a:extLst>
              <a:ext uri="{FF2B5EF4-FFF2-40B4-BE49-F238E27FC236}">
                <a16:creationId xmlns:a16="http://schemas.microsoft.com/office/drawing/2014/main" id="{D39F9EAC-6A2A-2272-24F8-01991CF246D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5926163" y="-5926164"/>
            <a:ext cx="2547884" cy="14400213"/>
          </a:xfrm>
          <a:prstGeom prst="rect">
            <a:avLst/>
          </a:prstGeom>
        </p:spPr>
      </p:pic>
      <p:pic>
        <p:nvPicPr>
          <p:cNvPr id="13" name="Picture 6">
            <a:extLst>
              <a:ext uri="{FF2B5EF4-FFF2-40B4-BE49-F238E27FC236}">
                <a16:creationId xmlns:a16="http://schemas.microsoft.com/office/drawing/2014/main" id="{F4C92223-B518-EBC4-0F85-3D49771E80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5935840" y="-1272514"/>
            <a:ext cx="2547884" cy="1440021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7A476B0-6AE1-1CA3-A382-A154829AB57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4074" y="3958400"/>
            <a:ext cx="3574041" cy="43241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139BD50-9728-B046-533A-CA7C92AE06B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>
            <a:off x="10452102" y="2694698"/>
            <a:ext cx="3574041" cy="432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86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D70CCDE-BFFB-0A18-91F1-05FC2C0DB4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A34ABF6-DFA4-B843-E7F4-E9C2D39465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8C59F64-4D13-64F0-5E0E-0A125C7C0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F4316-C542-4390-800B-FE21FE8033D0}" type="datetimeFigureOut">
              <a:rPr lang="zh-CN" altLang="en-US" smtClean="0"/>
              <a:t>2026/02/21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12A6224-DFF3-8129-F90A-77347D92A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ED4E4D8-ED0B-EAC1-C2D8-EFFCE8FEBE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F1B0D-9D28-4EC6-A5E4-AF0641189B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832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9B29810B-010F-2914-7D94-340BB9BBC5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0305740" y="555625"/>
            <a:ext cx="3105633" cy="88471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D9E06E0-D37E-423C-8EB1-552D887AC0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988846" y="555625"/>
            <a:ext cx="9026592" cy="88471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AF96BB8-8407-BCDA-2EBB-CB442D9103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F4316-C542-4390-800B-FE21FE8033D0}" type="datetimeFigureOut">
              <a:rPr lang="zh-CN" altLang="en-US" smtClean="0"/>
              <a:t>2026/02/21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D473D69-EA15-3F82-2E00-A364E1C987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9A22376-A5BA-1D9B-3B65-277C4C7E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F1B0D-9D28-4EC6-A5E4-AF0641189B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207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76768" y="4601809"/>
            <a:ext cx="10800160" cy="2520438"/>
          </a:xfrm>
        </p:spPr>
        <p:txBody>
          <a:bodyPr>
            <a:noAutofit/>
          </a:bodyPr>
          <a:lstStyle>
            <a:lvl1pPr marL="0" indent="0" algn="ctr">
              <a:buNone/>
              <a:defRPr sz="21605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927947" indent="0" algn="ctr">
              <a:buNone/>
              <a:defRPr sz="4058"/>
            </a:lvl2pPr>
            <a:lvl3pPr marL="1855894" indent="0" algn="ctr">
              <a:buNone/>
              <a:defRPr sz="3653"/>
            </a:lvl3pPr>
            <a:lvl4pPr marL="2783843" indent="0" algn="ctr">
              <a:buNone/>
              <a:defRPr sz="3248"/>
            </a:lvl4pPr>
            <a:lvl5pPr marL="3711790" indent="0" algn="ctr">
              <a:buNone/>
              <a:defRPr sz="3248"/>
            </a:lvl5pPr>
            <a:lvl6pPr marL="4639736" indent="0" algn="ctr">
              <a:buNone/>
              <a:defRPr sz="3248"/>
            </a:lvl6pPr>
            <a:lvl7pPr marL="5567683" indent="0" algn="ctr">
              <a:buNone/>
              <a:defRPr sz="3248"/>
            </a:lvl7pPr>
            <a:lvl8pPr marL="6495632" indent="0" algn="ctr">
              <a:buNone/>
              <a:defRPr sz="3248"/>
            </a:lvl8pPr>
            <a:lvl9pPr marL="7423579" indent="0" algn="ctr">
              <a:buNone/>
              <a:defRPr sz="3248"/>
            </a:lvl9pPr>
          </a:lstStyle>
          <a:p>
            <a:r>
              <a:rPr lang="zh-CN" altLang="en-US" dirty="0"/>
              <a:t>姓名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7D528-0473-4516-815B-532882616B9D}" type="datetimeFigureOut">
              <a:rPr lang="zh-CN" altLang="en-US" smtClean="0"/>
              <a:t>2026/02/21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57B75-3125-40E1-8AB8-7902BFBA912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摄图网_401821625_动态起伏波浪形蓝色渐变装饰边框（非企业商用）(1)">
            <a:extLst>
              <a:ext uri="{FF2B5EF4-FFF2-40B4-BE49-F238E27FC236}">
                <a16:creationId xmlns:a16="http://schemas.microsoft.com/office/drawing/2014/main" id="{6BC330AE-0B36-FB7B-DCC4-C548566AD73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678" y="5963285"/>
            <a:ext cx="14400213" cy="1238250"/>
          </a:xfrm>
          <a:prstGeom prst="rect">
            <a:avLst/>
          </a:prstGeom>
        </p:spPr>
      </p:pic>
      <p:pic>
        <p:nvPicPr>
          <p:cNvPr id="8" name="图片 7" descr="摄图网_401821625_动态起伏波浪形蓝色渐变装饰边框（非企业商用）(1)">
            <a:extLst>
              <a:ext uri="{FF2B5EF4-FFF2-40B4-BE49-F238E27FC236}">
                <a16:creationId xmlns:a16="http://schemas.microsoft.com/office/drawing/2014/main" id="{74BB0DBA-94F1-9C0E-8279-890AB1550EF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0800000">
            <a:off x="4840" y="-31750"/>
            <a:ext cx="14400213" cy="1238250"/>
          </a:xfrm>
          <a:prstGeom prst="rect">
            <a:avLst/>
          </a:prstGeom>
        </p:spPr>
      </p:pic>
      <p:pic>
        <p:nvPicPr>
          <p:cNvPr id="9" name="图片 8" descr="C:\Users\Administrator\Desktop\有用的资料\各公司LOGO\图片1.png图片1">
            <a:extLst>
              <a:ext uri="{FF2B5EF4-FFF2-40B4-BE49-F238E27FC236}">
                <a16:creationId xmlns:a16="http://schemas.microsoft.com/office/drawing/2014/main" id="{40659C16-CB69-78C2-D947-0EF7862A490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10800000">
            <a:off x="9610223" y="3028952"/>
            <a:ext cx="4183984" cy="400685"/>
          </a:xfrm>
          <a:prstGeom prst="rect">
            <a:avLst/>
          </a:prstGeom>
        </p:spPr>
      </p:pic>
      <p:pic>
        <p:nvPicPr>
          <p:cNvPr id="10" name="图片 9" descr="C:\Users\Administrator\Desktop\有用的资料\各公司LOGO\图片1.png图片1">
            <a:extLst>
              <a:ext uri="{FF2B5EF4-FFF2-40B4-BE49-F238E27FC236}">
                <a16:creationId xmlns:a16="http://schemas.microsoft.com/office/drawing/2014/main" id="{BECCEBCE-07B5-AB55-CE74-CF4818842B33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10800000" flipH="1" flipV="1">
            <a:off x="387071" y="4031615"/>
            <a:ext cx="4445257" cy="400050"/>
          </a:xfrm>
          <a:prstGeom prst="rect">
            <a:avLst/>
          </a:prstGeom>
        </p:spPr>
      </p:pic>
      <p:sp>
        <p:nvSpPr>
          <p:cNvPr id="11" name="标题 10">
            <a:extLst>
              <a:ext uri="{FF2B5EF4-FFF2-40B4-BE49-F238E27FC236}">
                <a16:creationId xmlns:a16="http://schemas.microsoft.com/office/drawing/2014/main" id="{7B030DE9-1C2C-06EC-0396-DC5A57B24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1870743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88" userDrawn="1">
          <p15:clr>
            <a:srgbClr val="FBAE40"/>
          </p15:clr>
        </p15:guide>
        <p15:guide id="2" pos="4536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 rot="10800000">
            <a:off x="990015" y="906298"/>
            <a:ext cx="12420185" cy="2017801"/>
          </a:xfrm>
        </p:spPr>
        <p:txBody>
          <a:bodyPr>
            <a:noAutofit/>
          </a:bodyPr>
          <a:lstStyle>
            <a:lvl1pPr algn="ctr">
              <a:defRPr sz="21605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姓名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990017" y="4601809"/>
            <a:ext cx="12420182" cy="2133956"/>
          </a:xfrm>
        </p:spPr>
        <p:txBody>
          <a:bodyPr>
            <a:noAutofit/>
          </a:bodyPr>
          <a:lstStyle>
            <a:lvl1pPr marL="0" indent="0" algn="ctr">
              <a:buNone/>
              <a:defRPr sz="21605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927947" indent="0">
              <a:buNone/>
              <a:defRPr/>
            </a:lvl2pPr>
            <a:lvl3pPr marL="1855894" indent="0">
              <a:buNone/>
              <a:defRPr/>
            </a:lvl3pPr>
            <a:lvl4pPr marL="2783840" indent="0">
              <a:buNone/>
              <a:defRPr/>
            </a:lvl4pPr>
            <a:lvl5pPr marL="3711790" indent="0">
              <a:buNone/>
              <a:defRPr/>
            </a:lvl5pPr>
          </a:lstStyle>
          <a:p>
            <a:pPr lvl="0"/>
            <a:r>
              <a:rPr lang="zh-CN" altLang="en-US" dirty="0"/>
              <a:t>姓名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7D528-0473-4516-815B-532882616B9D}" type="datetimeFigureOut">
              <a:rPr lang="zh-CN" altLang="en-US" smtClean="0"/>
              <a:t>2026/02/21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57B75-3125-40E1-8AB8-7902BFBA912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摄图网_401821625_动态起伏波浪形蓝色渐变装饰边框（非企业商用）(1)">
            <a:extLst>
              <a:ext uri="{FF2B5EF4-FFF2-40B4-BE49-F238E27FC236}">
                <a16:creationId xmlns:a16="http://schemas.microsoft.com/office/drawing/2014/main" id="{4A3BBF25-1968-E5C8-55D5-0FE0A7F834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678" y="5963285"/>
            <a:ext cx="14400213" cy="1238250"/>
          </a:xfrm>
          <a:prstGeom prst="rect">
            <a:avLst/>
          </a:prstGeom>
        </p:spPr>
      </p:pic>
      <p:pic>
        <p:nvPicPr>
          <p:cNvPr id="8" name="图片 7" descr="摄图网_401821625_动态起伏波浪形蓝色渐变装饰边框（非企业商用）(1)">
            <a:extLst>
              <a:ext uri="{FF2B5EF4-FFF2-40B4-BE49-F238E27FC236}">
                <a16:creationId xmlns:a16="http://schemas.microsoft.com/office/drawing/2014/main" id="{2999B389-1744-D3EA-6A2F-2B96F53E424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0800000">
            <a:off x="4840" y="-31750"/>
            <a:ext cx="14400213" cy="1238250"/>
          </a:xfrm>
          <a:prstGeom prst="rect">
            <a:avLst/>
          </a:prstGeom>
        </p:spPr>
      </p:pic>
      <p:pic>
        <p:nvPicPr>
          <p:cNvPr id="13" name="图片 12" descr="C:\Users\Administrator\Desktop\有用的资料\各公司LOGO\图片1.png图片1">
            <a:extLst>
              <a:ext uri="{FF2B5EF4-FFF2-40B4-BE49-F238E27FC236}">
                <a16:creationId xmlns:a16="http://schemas.microsoft.com/office/drawing/2014/main" id="{879F9B8F-8E89-1E45-1BD7-D83AC972AD0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10800000">
            <a:off x="9610223" y="3028952"/>
            <a:ext cx="4183984" cy="400685"/>
          </a:xfrm>
          <a:prstGeom prst="rect">
            <a:avLst/>
          </a:prstGeom>
        </p:spPr>
      </p:pic>
      <p:pic>
        <p:nvPicPr>
          <p:cNvPr id="14" name="图片 13" descr="C:\Users\Administrator\Desktop\有用的资料\各公司LOGO\图片1.png图片1">
            <a:extLst>
              <a:ext uri="{FF2B5EF4-FFF2-40B4-BE49-F238E27FC236}">
                <a16:creationId xmlns:a16="http://schemas.microsoft.com/office/drawing/2014/main" id="{9B1C5F52-9697-A29F-B28B-FAE58D7518A1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10800000" flipH="1" flipV="1">
            <a:off x="387071" y="4031615"/>
            <a:ext cx="4445257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6750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32" userDrawn="1">
          <p15:clr>
            <a:srgbClr val="FBAE40"/>
          </p15:clr>
        </p15:guide>
        <p15:guide id="2" pos="4536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0016" y="1708486"/>
            <a:ext cx="12240181" cy="3634458"/>
          </a:xfrm>
        </p:spPr>
        <p:txBody>
          <a:bodyPr anchor="b"/>
          <a:lstStyle>
            <a:lvl1pPr algn="ctr">
              <a:defRPr sz="9133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00027" y="5483102"/>
            <a:ext cx="10800160" cy="2520438"/>
          </a:xfrm>
        </p:spPr>
        <p:txBody>
          <a:bodyPr/>
          <a:lstStyle>
            <a:lvl1pPr marL="0" indent="0" algn="ctr">
              <a:buNone/>
              <a:defRPr sz="3653"/>
            </a:lvl1pPr>
            <a:lvl2pPr marL="695950" indent="0" algn="ctr">
              <a:buNone/>
              <a:defRPr sz="3044"/>
            </a:lvl2pPr>
            <a:lvl3pPr marL="1391900" indent="0" algn="ctr">
              <a:buNone/>
              <a:defRPr sz="2740"/>
            </a:lvl3pPr>
            <a:lvl4pPr marL="2087850" indent="0" algn="ctr">
              <a:buNone/>
              <a:defRPr sz="2436"/>
            </a:lvl4pPr>
            <a:lvl5pPr marL="2783799" indent="0" algn="ctr">
              <a:buNone/>
              <a:defRPr sz="2436"/>
            </a:lvl5pPr>
            <a:lvl6pPr marL="3479749" indent="0" algn="ctr">
              <a:buNone/>
              <a:defRPr sz="2436"/>
            </a:lvl6pPr>
            <a:lvl7pPr marL="4175699" indent="0" algn="ctr">
              <a:buNone/>
              <a:defRPr sz="2436"/>
            </a:lvl7pPr>
            <a:lvl8pPr marL="4871649" indent="0" algn="ctr">
              <a:buNone/>
              <a:defRPr sz="2436"/>
            </a:lvl8pPr>
            <a:lvl9pPr marL="5567599" indent="0" algn="ctr">
              <a:buNone/>
              <a:defRPr sz="2436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F4316-C542-4390-800B-FE21FE8033D0}" type="datetimeFigureOut">
              <a:rPr lang="zh-CN" altLang="en-US" smtClean="0"/>
              <a:t>2026/02/21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F1B0D-9D28-4EC6-A5E4-AF0641189B0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4" name="图片 13" descr="图片包含 表格&#10;&#10;AI 生成的内容可能不正确。">
            <a:extLst>
              <a:ext uri="{FF2B5EF4-FFF2-40B4-BE49-F238E27FC236}">
                <a16:creationId xmlns:a16="http://schemas.microsoft.com/office/drawing/2014/main" id="{77803A49-4793-F63D-85BC-752BFC53B6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4757400" cy="10479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974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F4316-C542-4390-800B-FE21FE8033D0}" type="datetimeFigureOut">
              <a:rPr lang="zh-CN" altLang="en-US" smtClean="0"/>
              <a:t>2026/02/21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F1B0D-9D28-4EC6-A5E4-AF0641189B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5124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515" y="2602603"/>
            <a:ext cx="12420184" cy="4342500"/>
          </a:xfrm>
        </p:spPr>
        <p:txBody>
          <a:bodyPr anchor="b"/>
          <a:lstStyle>
            <a:lvl1pPr>
              <a:defRPr sz="9133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515" y="6986185"/>
            <a:ext cx="12420184" cy="2283618"/>
          </a:xfrm>
        </p:spPr>
        <p:txBody>
          <a:bodyPr/>
          <a:lstStyle>
            <a:lvl1pPr marL="0" indent="0">
              <a:buNone/>
              <a:defRPr sz="3653">
                <a:solidFill>
                  <a:schemeClr val="tx1"/>
                </a:solidFill>
              </a:defRPr>
            </a:lvl1pPr>
            <a:lvl2pPr marL="695950" indent="0">
              <a:buNone/>
              <a:defRPr sz="3044">
                <a:solidFill>
                  <a:schemeClr val="tx1">
                    <a:tint val="75000"/>
                  </a:schemeClr>
                </a:solidFill>
              </a:defRPr>
            </a:lvl2pPr>
            <a:lvl3pPr marL="1391900" indent="0">
              <a:buNone/>
              <a:defRPr sz="2740">
                <a:solidFill>
                  <a:schemeClr val="tx1">
                    <a:tint val="75000"/>
                  </a:schemeClr>
                </a:solidFill>
              </a:defRPr>
            </a:lvl3pPr>
            <a:lvl4pPr marL="2087850" indent="0">
              <a:buNone/>
              <a:defRPr sz="2436">
                <a:solidFill>
                  <a:schemeClr val="tx1">
                    <a:tint val="75000"/>
                  </a:schemeClr>
                </a:solidFill>
              </a:defRPr>
            </a:lvl4pPr>
            <a:lvl5pPr marL="2783799" indent="0">
              <a:buNone/>
              <a:defRPr sz="2436">
                <a:solidFill>
                  <a:schemeClr val="tx1">
                    <a:tint val="75000"/>
                  </a:schemeClr>
                </a:solidFill>
              </a:defRPr>
            </a:lvl5pPr>
            <a:lvl6pPr marL="3479749" indent="0">
              <a:buNone/>
              <a:defRPr sz="2436">
                <a:solidFill>
                  <a:schemeClr val="tx1">
                    <a:tint val="75000"/>
                  </a:schemeClr>
                </a:solidFill>
              </a:defRPr>
            </a:lvl6pPr>
            <a:lvl7pPr marL="4175699" indent="0">
              <a:buNone/>
              <a:defRPr sz="2436">
                <a:solidFill>
                  <a:schemeClr val="tx1">
                    <a:tint val="75000"/>
                  </a:schemeClr>
                </a:solidFill>
              </a:defRPr>
            </a:lvl7pPr>
            <a:lvl8pPr marL="4871649" indent="0">
              <a:buNone/>
              <a:defRPr sz="2436">
                <a:solidFill>
                  <a:schemeClr val="tx1">
                    <a:tint val="75000"/>
                  </a:schemeClr>
                </a:solidFill>
              </a:defRPr>
            </a:lvl8pPr>
            <a:lvl9pPr marL="5567599" indent="0">
              <a:buNone/>
              <a:defRPr sz="243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F4316-C542-4390-800B-FE21FE8033D0}" type="datetimeFigureOut">
              <a:rPr lang="zh-CN" altLang="en-US" smtClean="0"/>
              <a:t>2026/02/21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F1B0D-9D28-4EC6-A5E4-AF0641189B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5851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014" y="2779007"/>
            <a:ext cx="6120091" cy="662370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90108" y="2779007"/>
            <a:ext cx="6120091" cy="662370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F4316-C542-4390-800B-FE21FE8033D0}" type="datetimeFigureOut">
              <a:rPr lang="zh-CN" altLang="en-US" smtClean="0"/>
              <a:t>2026/02/21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F1B0D-9D28-4EC6-A5E4-AF0641189B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0396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555804"/>
            <a:ext cx="12420184" cy="201780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1892" y="2559104"/>
            <a:ext cx="6091964" cy="1254177"/>
          </a:xfrm>
        </p:spPr>
        <p:txBody>
          <a:bodyPr anchor="b"/>
          <a:lstStyle>
            <a:lvl1pPr marL="0" indent="0">
              <a:buNone/>
              <a:defRPr sz="3653" b="1"/>
            </a:lvl1pPr>
            <a:lvl2pPr marL="695950" indent="0">
              <a:buNone/>
              <a:defRPr sz="3044" b="1"/>
            </a:lvl2pPr>
            <a:lvl3pPr marL="1391900" indent="0">
              <a:buNone/>
              <a:defRPr sz="2740" b="1"/>
            </a:lvl3pPr>
            <a:lvl4pPr marL="2087850" indent="0">
              <a:buNone/>
              <a:defRPr sz="2436" b="1"/>
            </a:lvl4pPr>
            <a:lvl5pPr marL="2783799" indent="0">
              <a:buNone/>
              <a:defRPr sz="2436" b="1"/>
            </a:lvl5pPr>
            <a:lvl6pPr marL="3479749" indent="0">
              <a:buNone/>
              <a:defRPr sz="2436" b="1"/>
            </a:lvl6pPr>
            <a:lvl7pPr marL="4175699" indent="0">
              <a:buNone/>
              <a:defRPr sz="2436" b="1"/>
            </a:lvl7pPr>
            <a:lvl8pPr marL="4871649" indent="0">
              <a:buNone/>
              <a:defRPr sz="2436" b="1"/>
            </a:lvl8pPr>
            <a:lvl9pPr marL="5567599" indent="0">
              <a:buNone/>
              <a:defRPr sz="2436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1892" y="3813281"/>
            <a:ext cx="6091964" cy="560876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290109" y="2559104"/>
            <a:ext cx="6121966" cy="1254177"/>
          </a:xfrm>
        </p:spPr>
        <p:txBody>
          <a:bodyPr anchor="b"/>
          <a:lstStyle>
            <a:lvl1pPr marL="0" indent="0">
              <a:buNone/>
              <a:defRPr sz="3653" b="1"/>
            </a:lvl1pPr>
            <a:lvl2pPr marL="695950" indent="0">
              <a:buNone/>
              <a:defRPr sz="3044" b="1"/>
            </a:lvl2pPr>
            <a:lvl3pPr marL="1391900" indent="0">
              <a:buNone/>
              <a:defRPr sz="2740" b="1"/>
            </a:lvl3pPr>
            <a:lvl4pPr marL="2087850" indent="0">
              <a:buNone/>
              <a:defRPr sz="2436" b="1"/>
            </a:lvl4pPr>
            <a:lvl5pPr marL="2783799" indent="0">
              <a:buNone/>
              <a:defRPr sz="2436" b="1"/>
            </a:lvl5pPr>
            <a:lvl6pPr marL="3479749" indent="0">
              <a:buNone/>
              <a:defRPr sz="2436" b="1"/>
            </a:lvl6pPr>
            <a:lvl7pPr marL="4175699" indent="0">
              <a:buNone/>
              <a:defRPr sz="2436" b="1"/>
            </a:lvl7pPr>
            <a:lvl8pPr marL="4871649" indent="0">
              <a:buNone/>
              <a:defRPr sz="2436" b="1"/>
            </a:lvl8pPr>
            <a:lvl9pPr marL="5567599" indent="0">
              <a:buNone/>
              <a:defRPr sz="2436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290109" y="3813281"/>
            <a:ext cx="6121966" cy="560876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F4316-C542-4390-800B-FE21FE8033D0}" type="datetimeFigureOut">
              <a:rPr lang="zh-CN" altLang="en-US" smtClean="0"/>
              <a:t>2026/02/21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F1B0D-9D28-4EC6-A5E4-AF0641189B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0559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F4316-C542-4390-800B-FE21FE8033D0}" type="datetimeFigureOut">
              <a:rPr lang="zh-CN" altLang="en-US" smtClean="0"/>
              <a:t>2026/02/21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F1B0D-9D28-4EC6-A5E4-AF0641189B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1583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1716EE5-4229-C57C-341F-89215C6E0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2662C2C-FD4D-AEA4-6AD9-9B8F4313BB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1AF7290-C633-5F68-8C04-4C7B12CBED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F4316-C542-4390-800B-FE21FE8033D0}" type="datetimeFigureOut">
              <a:rPr lang="zh-CN" altLang="en-US" smtClean="0"/>
              <a:t>2026/02/21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6E448D5-D7C0-7F20-3DEC-4F7FAFDFBC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EC71439-082A-B1FD-F160-72C80D4BF9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F1B0D-9D28-4EC6-A5E4-AF0641189B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585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F4316-C542-4390-800B-FE21FE8033D0}" type="datetimeFigureOut">
              <a:rPr lang="zh-CN" altLang="en-US" smtClean="0"/>
              <a:t>2026/02/21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F1B0D-9D28-4EC6-A5E4-AF0641189B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6116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695960"/>
            <a:ext cx="4644444" cy="2435860"/>
          </a:xfrm>
        </p:spPr>
        <p:txBody>
          <a:bodyPr anchor="b"/>
          <a:lstStyle>
            <a:lvl1pPr>
              <a:defRPr sz="4871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1966" y="1503083"/>
            <a:ext cx="7290108" cy="7418740"/>
          </a:xfrm>
        </p:spPr>
        <p:txBody>
          <a:bodyPr/>
          <a:lstStyle>
            <a:lvl1pPr>
              <a:defRPr sz="4871"/>
            </a:lvl1pPr>
            <a:lvl2pPr>
              <a:defRPr sz="4262"/>
            </a:lvl2pPr>
            <a:lvl3pPr>
              <a:defRPr sz="3653"/>
            </a:lvl3pPr>
            <a:lvl4pPr>
              <a:defRPr sz="3044"/>
            </a:lvl4pPr>
            <a:lvl5pPr>
              <a:defRPr sz="3044"/>
            </a:lvl5pPr>
            <a:lvl6pPr>
              <a:defRPr sz="3044"/>
            </a:lvl6pPr>
            <a:lvl7pPr>
              <a:defRPr sz="3044"/>
            </a:lvl7pPr>
            <a:lvl8pPr>
              <a:defRPr sz="3044"/>
            </a:lvl8pPr>
            <a:lvl9pPr>
              <a:defRPr sz="3044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3131820"/>
            <a:ext cx="4644444" cy="5802084"/>
          </a:xfrm>
        </p:spPr>
        <p:txBody>
          <a:bodyPr/>
          <a:lstStyle>
            <a:lvl1pPr marL="0" indent="0">
              <a:buNone/>
              <a:defRPr sz="2436"/>
            </a:lvl1pPr>
            <a:lvl2pPr marL="695950" indent="0">
              <a:buNone/>
              <a:defRPr sz="2131"/>
            </a:lvl2pPr>
            <a:lvl3pPr marL="1391900" indent="0">
              <a:buNone/>
              <a:defRPr sz="1827"/>
            </a:lvl3pPr>
            <a:lvl4pPr marL="2087850" indent="0">
              <a:buNone/>
              <a:defRPr sz="1522"/>
            </a:lvl4pPr>
            <a:lvl5pPr marL="2783799" indent="0">
              <a:buNone/>
              <a:defRPr sz="1522"/>
            </a:lvl5pPr>
            <a:lvl6pPr marL="3479749" indent="0">
              <a:buNone/>
              <a:defRPr sz="1522"/>
            </a:lvl6pPr>
            <a:lvl7pPr marL="4175699" indent="0">
              <a:buNone/>
              <a:defRPr sz="1522"/>
            </a:lvl7pPr>
            <a:lvl8pPr marL="4871649" indent="0">
              <a:buNone/>
              <a:defRPr sz="1522"/>
            </a:lvl8pPr>
            <a:lvl9pPr marL="5567599" indent="0">
              <a:buNone/>
              <a:defRPr sz="1522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F4316-C542-4390-800B-FE21FE8033D0}" type="datetimeFigureOut">
              <a:rPr lang="zh-CN" altLang="en-US" smtClean="0"/>
              <a:t>2026/02/21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F1B0D-9D28-4EC6-A5E4-AF0641189B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2992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695960"/>
            <a:ext cx="4644444" cy="2435860"/>
          </a:xfrm>
        </p:spPr>
        <p:txBody>
          <a:bodyPr anchor="b"/>
          <a:lstStyle>
            <a:lvl1pPr>
              <a:defRPr sz="4871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121966" y="1503083"/>
            <a:ext cx="7290108" cy="7418740"/>
          </a:xfrm>
        </p:spPr>
        <p:txBody>
          <a:bodyPr anchor="t"/>
          <a:lstStyle>
            <a:lvl1pPr marL="0" indent="0">
              <a:buNone/>
              <a:defRPr sz="4871"/>
            </a:lvl1pPr>
            <a:lvl2pPr marL="695950" indent="0">
              <a:buNone/>
              <a:defRPr sz="4262"/>
            </a:lvl2pPr>
            <a:lvl3pPr marL="1391900" indent="0">
              <a:buNone/>
              <a:defRPr sz="3653"/>
            </a:lvl3pPr>
            <a:lvl4pPr marL="2087850" indent="0">
              <a:buNone/>
              <a:defRPr sz="3044"/>
            </a:lvl4pPr>
            <a:lvl5pPr marL="2783799" indent="0">
              <a:buNone/>
              <a:defRPr sz="3044"/>
            </a:lvl5pPr>
            <a:lvl6pPr marL="3479749" indent="0">
              <a:buNone/>
              <a:defRPr sz="3044"/>
            </a:lvl6pPr>
            <a:lvl7pPr marL="4175699" indent="0">
              <a:buNone/>
              <a:defRPr sz="3044"/>
            </a:lvl7pPr>
            <a:lvl8pPr marL="4871649" indent="0">
              <a:buNone/>
              <a:defRPr sz="3044"/>
            </a:lvl8pPr>
            <a:lvl9pPr marL="5567599" indent="0">
              <a:buNone/>
              <a:defRPr sz="3044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3131820"/>
            <a:ext cx="4644444" cy="5802084"/>
          </a:xfrm>
        </p:spPr>
        <p:txBody>
          <a:bodyPr/>
          <a:lstStyle>
            <a:lvl1pPr marL="0" indent="0">
              <a:buNone/>
              <a:defRPr sz="2436"/>
            </a:lvl1pPr>
            <a:lvl2pPr marL="695950" indent="0">
              <a:buNone/>
              <a:defRPr sz="2131"/>
            </a:lvl2pPr>
            <a:lvl3pPr marL="1391900" indent="0">
              <a:buNone/>
              <a:defRPr sz="1827"/>
            </a:lvl3pPr>
            <a:lvl4pPr marL="2087850" indent="0">
              <a:buNone/>
              <a:defRPr sz="1522"/>
            </a:lvl4pPr>
            <a:lvl5pPr marL="2783799" indent="0">
              <a:buNone/>
              <a:defRPr sz="1522"/>
            </a:lvl5pPr>
            <a:lvl6pPr marL="3479749" indent="0">
              <a:buNone/>
              <a:defRPr sz="1522"/>
            </a:lvl6pPr>
            <a:lvl7pPr marL="4175699" indent="0">
              <a:buNone/>
              <a:defRPr sz="1522"/>
            </a:lvl7pPr>
            <a:lvl8pPr marL="4871649" indent="0">
              <a:buNone/>
              <a:defRPr sz="1522"/>
            </a:lvl8pPr>
            <a:lvl9pPr marL="5567599" indent="0">
              <a:buNone/>
              <a:defRPr sz="1522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F4316-C542-4390-800B-FE21FE8033D0}" type="datetimeFigureOut">
              <a:rPr lang="zh-CN" altLang="en-US" smtClean="0"/>
              <a:t>2026/02/21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F1B0D-9D28-4EC6-A5E4-AF0641189B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48780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F4316-C542-4390-800B-FE21FE8033D0}" type="datetimeFigureOut">
              <a:rPr lang="zh-CN" altLang="en-US" smtClean="0"/>
              <a:t>2026/02/21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F1B0D-9D28-4EC6-A5E4-AF0641189B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15245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3" y="555801"/>
            <a:ext cx="3105046" cy="884690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555801"/>
            <a:ext cx="9135135" cy="884690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F4316-C542-4390-800B-FE21FE8033D0}" type="datetimeFigureOut">
              <a:rPr lang="zh-CN" altLang="en-US" smtClean="0"/>
              <a:t>2026/02/21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F1B0D-9D28-4EC6-A5E4-AF0641189B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022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4F2C8C4-A270-1116-D516-95AA42E0E5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796" y="2601913"/>
            <a:ext cx="12419503" cy="4343400"/>
          </a:xfrm>
        </p:spPr>
        <p:txBody>
          <a:bodyPr anchor="b"/>
          <a:lstStyle>
            <a:lvl1pPr>
              <a:defRPr sz="1473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E8E063C-0058-E158-B5F7-1C79555A2C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82796" y="6986590"/>
            <a:ext cx="12419503" cy="2282825"/>
          </a:xfrm>
        </p:spPr>
        <p:txBody>
          <a:bodyPr/>
          <a:lstStyle>
            <a:lvl1pPr marL="0" indent="0">
              <a:buNone/>
              <a:defRPr sz="5892">
                <a:solidFill>
                  <a:schemeClr val="tx1">
                    <a:tint val="75000"/>
                  </a:schemeClr>
                </a:solidFill>
              </a:defRPr>
            </a:lvl1pPr>
            <a:lvl2pPr marL="1122472" indent="0">
              <a:buNone/>
              <a:defRPr sz="4910">
                <a:solidFill>
                  <a:schemeClr val="tx1">
                    <a:tint val="75000"/>
                  </a:schemeClr>
                </a:solidFill>
              </a:defRPr>
            </a:lvl2pPr>
            <a:lvl3pPr marL="2244943" indent="0">
              <a:buNone/>
              <a:defRPr sz="4419">
                <a:solidFill>
                  <a:schemeClr val="tx1">
                    <a:tint val="75000"/>
                  </a:schemeClr>
                </a:solidFill>
              </a:defRPr>
            </a:lvl3pPr>
            <a:lvl4pPr marL="3367415" indent="0">
              <a:buNone/>
              <a:defRPr sz="3928">
                <a:solidFill>
                  <a:schemeClr val="tx1">
                    <a:tint val="75000"/>
                  </a:schemeClr>
                </a:solidFill>
              </a:defRPr>
            </a:lvl4pPr>
            <a:lvl5pPr marL="4489887" indent="0">
              <a:buNone/>
              <a:defRPr sz="3928">
                <a:solidFill>
                  <a:schemeClr val="tx1">
                    <a:tint val="75000"/>
                  </a:schemeClr>
                </a:solidFill>
              </a:defRPr>
            </a:lvl5pPr>
            <a:lvl6pPr marL="5612359" indent="0">
              <a:buNone/>
              <a:defRPr sz="3928">
                <a:solidFill>
                  <a:schemeClr val="tx1">
                    <a:tint val="75000"/>
                  </a:schemeClr>
                </a:solidFill>
              </a:defRPr>
            </a:lvl6pPr>
            <a:lvl7pPr marL="6734830" indent="0">
              <a:buNone/>
              <a:defRPr sz="3928">
                <a:solidFill>
                  <a:schemeClr val="tx1">
                    <a:tint val="75000"/>
                  </a:schemeClr>
                </a:solidFill>
              </a:defRPr>
            </a:lvl7pPr>
            <a:lvl8pPr marL="7857302" indent="0">
              <a:buNone/>
              <a:defRPr sz="3928">
                <a:solidFill>
                  <a:schemeClr val="tx1">
                    <a:tint val="75000"/>
                  </a:schemeClr>
                </a:solidFill>
              </a:defRPr>
            </a:lvl8pPr>
            <a:lvl9pPr marL="8979774" indent="0">
              <a:buNone/>
              <a:defRPr sz="392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7B1DADA-A150-512F-6B50-5279C3906A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F4316-C542-4390-800B-FE21FE8033D0}" type="datetimeFigureOut">
              <a:rPr lang="zh-CN" altLang="en-US" smtClean="0"/>
              <a:t>2026/02/21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5D92B46-E1C8-FEB9-AE47-36833AF70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4705458-F857-FE67-A0C3-C4311CB0F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F1B0D-9D28-4EC6-A5E4-AF0641189B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572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FA1D245-A130-5420-B234-E8799759BD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7C038CF-12C5-9EED-3A98-27EB28A13E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88845" y="2779713"/>
            <a:ext cx="6066112" cy="66230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907068D-D07B-F5EB-1393-0527C57095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45261" y="2779713"/>
            <a:ext cx="6066112" cy="66230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B813126-4122-2E75-9E8E-FCE37AD186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F4316-C542-4390-800B-FE21FE8033D0}" type="datetimeFigureOut">
              <a:rPr lang="zh-CN" altLang="en-US" smtClean="0"/>
              <a:t>2026/02/21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7C0119F-CC5A-4836-E976-01AAF9EAAC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94FE67D-1D0E-C410-F428-F26ED0265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F1B0D-9D28-4EC6-A5E4-AF0641189B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753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C3C4AC-4E10-791E-ABD0-F7DBF38E60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1869" y="555627"/>
            <a:ext cx="12419504" cy="201771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F07BBC9-CB54-4D71-CEA6-1F02BED65D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91868" y="2559052"/>
            <a:ext cx="6093329" cy="1254125"/>
          </a:xfrm>
        </p:spPr>
        <p:txBody>
          <a:bodyPr anchor="b"/>
          <a:lstStyle>
            <a:lvl1pPr marL="0" indent="0">
              <a:buNone/>
              <a:defRPr sz="5892" b="1"/>
            </a:lvl1pPr>
            <a:lvl2pPr marL="1122472" indent="0">
              <a:buNone/>
              <a:defRPr sz="4910" b="1"/>
            </a:lvl2pPr>
            <a:lvl3pPr marL="2244943" indent="0">
              <a:buNone/>
              <a:defRPr sz="4419" b="1"/>
            </a:lvl3pPr>
            <a:lvl4pPr marL="3367415" indent="0">
              <a:buNone/>
              <a:defRPr sz="3928" b="1"/>
            </a:lvl4pPr>
            <a:lvl5pPr marL="4489887" indent="0">
              <a:buNone/>
              <a:defRPr sz="3928" b="1"/>
            </a:lvl5pPr>
            <a:lvl6pPr marL="5612359" indent="0">
              <a:buNone/>
              <a:defRPr sz="3928" b="1"/>
            </a:lvl6pPr>
            <a:lvl7pPr marL="6734830" indent="0">
              <a:buNone/>
              <a:defRPr sz="3928" b="1"/>
            </a:lvl7pPr>
            <a:lvl8pPr marL="7857302" indent="0">
              <a:buNone/>
              <a:defRPr sz="3928" b="1"/>
            </a:lvl8pPr>
            <a:lvl9pPr marL="8979774" indent="0">
              <a:buNone/>
              <a:defRPr sz="3928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F92FC01-5059-066D-E349-F752605502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91868" y="3813175"/>
            <a:ext cx="6093329" cy="56086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4E72A9A-2645-3C59-FF25-4208890292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290827" y="2559052"/>
            <a:ext cx="6120544" cy="1254125"/>
          </a:xfrm>
        </p:spPr>
        <p:txBody>
          <a:bodyPr anchor="b"/>
          <a:lstStyle>
            <a:lvl1pPr marL="0" indent="0">
              <a:buNone/>
              <a:defRPr sz="5892" b="1"/>
            </a:lvl1pPr>
            <a:lvl2pPr marL="1122472" indent="0">
              <a:buNone/>
              <a:defRPr sz="4910" b="1"/>
            </a:lvl2pPr>
            <a:lvl3pPr marL="2244943" indent="0">
              <a:buNone/>
              <a:defRPr sz="4419" b="1"/>
            </a:lvl3pPr>
            <a:lvl4pPr marL="3367415" indent="0">
              <a:buNone/>
              <a:defRPr sz="3928" b="1"/>
            </a:lvl4pPr>
            <a:lvl5pPr marL="4489887" indent="0">
              <a:buNone/>
              <a:defRPr sz="3928" b="1"/>
            </a:lvl5pPr>
            <a:lvl6pPr marL="5612359" indent="0">
              <a:buNone/>
              <a:defRPr sz="3928" b="1"/>
            </a:lvl6pPr>
            <a:lvl7pPr marL="6734830" indent="0">
              <a:buNone/>
              <a:defRPr sz="3928" b="1"/>
            </a:lvl7pPr>
            <a:lvl8pPr marL="7857302" indent="0">
              <a:buNone/>
              <a:defRPr sz="3928" b="1"/>
            </a:lvl8pPr>
            <a:lvl9pPr marL="8979774" indent="0">
              <a:buNone/>
              <a:defRPr sz="3928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EC38D63-9513-F372-A358-BD3B1B8B9C6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290827" y="3813175"/>
            <a:ext cx="6120544" cy="56086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B393620-F019-18D0-5D56-7B20DBC1EA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F4316-C542-4390-800B-FE21FE8033D0}" type="datetimeFigureOut">
              <a:rPr lang="zh-CN" altLang="en-US" smtClean="0"/>
              <a:t>2026/02/21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09C4624-3272-1928-4006-7E174A73F9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2393127-E37D-0D68-E3CF-A5B1E003F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F1B0D-9D28-4EC6-A5E4-AF0641189B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194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10819D8-EE3B-9572-BC2A-EE3A90BDF2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8A283FC-7497-0161-235D-BB35AB7DAB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F4316-C542-4390-800B-FE21FE8033D0}" type="datetimeFigureOut">
              <a:rPr lang="zh-CN" altLang="en-US" smtClean="0"/>
              <a:t>2026/02/21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DAAEA57-11B4-4106-A656-F31E26DE40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5B1E199-DFCA-8B58-FA3F-79669CC70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F1B0D-9D28-4EC6-A5E4-AF0641189B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740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CD349A1-F6C3-7676-F384-2464FA08D3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F4316-C542-4390-800B-FE21FE8033D0}" type="datetimeFigureOut">
              <a:rPr lang="zh-CN" altLang="en-US" smtClean="0"/>
              <a:t>2026/02/21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4D1EE87-82CB-B53B-9FA4-D811AFC9C2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7C217F3-283E-99DA-59EF-81DB9DAF3B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F1B0D-9D28-4EC6-A5E4-AF0641189B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6150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A2950DD-FC61-1368-CB4F-3C831EEBEB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1867" y="695327"/>
            <a:ext cx="4644840" cy="2436813"/>
          </a:xfrm>
        </p:spPr>
        <p:txBody>
          <a:bodyPr anchor="b"/>
          <a:lstStyle>
            <a:lvl1pPr>
              <a:defRPr sz="7856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8F0B90-2EBB-46DC-19D3-60B00785FF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20546" y="1503365"/>
            <a:ext cx="7290827" cy="7418387"/>
          </a:xfrm>
        </p:spPr>
        <p:txBody>
          <a:bodyPr/>
          <a:lstStyle>
            <a:lvl1pPr>
              <a:defRPr sz="7856"/>
            </a:lvl1pPr>
            <a:lvl2pPr>
              <a:defRPr sz="6874"/>
            </a:lvl2pPr>
            <a:lvl3pPr>
              <a:defRPr sz="5892"/>
            </a:lvl3pPr>
            <a:lvl4pPr>
              <a:defRPr sz="4910"/>
            </a:lvl4pPr>
            <a:lvl5pPr>
              <a:defRPr sz="4910"/>
            </a:lvl5pPr>
            <a:lvl6pPr>
              <a:defRPr sz="4910"/>
            </a:lvl6pPr>
            <a:lvl7pPr>
              <a:defRPr sz="4910"/>
            </a:lvl7pPr>
            <a:lvl8pPr>
              <a:defRPr sz="4910"/>
            </a:lvl8pPr>
            <a:lvl9pPr>
              <a:defRPr sz="491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43F36D2-F360-DCE5-6F03-8B7AD11FC8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91867" y="3132138"/>
            <a:ext cx="4644840" cy="5802312"/>
          </a:xfrm>
        </p:spPr>
        <p:txBody>
          <a:bodyPr/>
          <a:lstStyle>
            <a:lvl1pPr marL="0" indent="0">
              <a:buNone/>
              <a:defRPr sz="3928"/>
            </a:lvl1pPr>
            <a:lvl2pPr marL="1122472" indent="0">
              <a:buNone/>
              <a:defRPr sz="3437"/>
            </a:lvl2pPr>
            <a:lvl3pPr marL="2244943" indent="0">
              <a:buNone/>
              <a:defRPr sz="2946"/>
            </a:lvl3pPr>
            <a:lvl4pPr marL="3367415" indent="0">
              <a:buNone/>
              <a:defRPr sz="2455"/>
            </a:lvl4pPr>
            <a:lvl5pPr marL="4489887" indent="0">
              <a:buNone/>
              <a:defRPr sz="2455"/>
            </a:lvl5pPr>
            <a:lvl6pPr marL="5612359" indent="0">
              <a:buNone/>
              <a:defRPr sz="2455"/>
            </a:lvl6pPr>
            <a:lvl7pPr marL="6734830" indent="0">
              <a:buNone/>
              <a:defRPr sz="2455"/>
            </a:lvl7pPr>
            <a:lvl8pPr marL="7857302" indent="0">
              <a:buNone/>
              <a:defRPr sz="2455"/>
            </a:lvl8pPr>
            <a:lvl9pPr marL="8979774" indent="0">
              <a:buNone/>
              <a:defRPr sz="245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36DC212-FB2F-B066-0188-E8AB4E25AF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F4316-C542-4390-800B-FE21FE8033D0}" type="datetimeFigureOut">
              <a:rPr lang="zh-CN" altLang="en-US" smtClean="0"/>
              <a:t>2026/02/21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E2D51C-AA29-021D-06C8-C5A5304720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F6798DE-5179-EE6E-73D0-37A2B64FB4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F1B0D-9D28-4EC6-A5E4-AF0641189B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363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8DDBC36-1D68-270B-A458-0EDE4FC9ED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1867" y="695327"/>
            <a:ext cx="4644840" cy="2436813"/>
          </a:xfrm>
        </p:spPr>
        <p:txBody>
          <a:bodyPr anchor="b"/>
          <a:lstStyle>
            <a:lvl1pPr>
              <a:defRPr sz="7856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AAE9AEA-900D-BD4F-0870-362E4FAFCB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120546" y="1503365"/>
            <a:ext cx="7290827" cy="7418387"/>
          </a:xfrm>
        </p:spPr>
        <p:txBody>
          <a:bodyPr/>
          <a:lstStyle>
            <a:lvl1pPr marL="0" indent="0">
              <a:buNone/>
              <a:defRPr sz="7856"/>
            </a:lvl1pPr>
            <a:lvl2pPr marL="1122472" indent="0">
              <a:buNone/>
              <a:defRPr sz="6874"/>
            </a:lvl2pPr>
            <a:lvl3pPr marL="2244943" indent="0">
              <a:buNone/>
              <a:defRPr sz="5892"/>
            </a:lvl3pPr>
            <a:lvl4pPr marL="3367415" indent="0">
              <a:buNone/>
              <a:defRPr sz="4910"/>
            </a:lvl4pPr>
            <a:lvl5pPr marL="4489887" indent="0">
              <a:buNone/>
              <a:defRPr sz="4910"/>
            </a:lvl5pPr>
            <a:lvl6pPr marL="5612359" indent="0">
              <a:buNone/>
              <a:defRPr sz="4910"/>
            </a:lvl6pPr>
            <a:lvl7pPr marL="6734830" indent="0">
              <a:buNone/>
              <a:defRPr sz="4910"/>
            </a:lvl7pPr>
            <a:lvl8pPr marL="7857302" indent="0">
              <a:buNone/>
              <a:defRPr sz="4910"/>
            </a:lvl8pPr>
            <a:lvl9pPr marL="8979774" indent="0">
              <a:buNone/>
              <a:defRPr sz="491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2F2CF6A-7961-3509-D4DC-8722EF5EE1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91867" y="3132138"/>
            <a:ext cx="4644840" cy="5802312"/>
          </a:xfrm>
        </p:spPr>
        <p:txBody>
          <a:bodyPr/>
          <a:lstStyle>
            <a:lvl1pPr marL="0" indent="0">
              <a:buNone/>
              <a:defRPr sz="3928"/>
            </a:lvl1pPr>
            <a:lvl2pPr marL="1122472" indent="0">
              <a:buNone/>
              <a:defRPr sz="3437"/>
            </a:lvl2pPr>
            <a:lvl3pPr marL="2244943" indent="0">
              <a:buNone/>
              <a:defRPr sz="2946"/>
            </a:lvl3pPr>
            <a:lvl4pPr marL="3367415" indent="0">
              <a:buNone/>
              <a:defRPr sz="2455"/>
            </a:lvl4pPr>
            <a:lvl5pPr marL="4489887" indent="0">
              <a:buNone/>
              <a:defRPr sz="2455"/>
            </a:lvl5pPr>
            <a:lvl6pPr marL="5612359" indent="0">
              <a:buNone/>
              <a:defRPr sz="2455"/>
            </a:lvl6pPr>
            <a:lvl7pPr marL="6734830" indent="0">
              <a:buNone/>
              <a:defRPr sz="2455"/>
            </a:lvl7pPr>
            <a:lvl8pPr marL="7857302" indent="0">
              <a:buNone/>
              <a:defRPr sz="2455"/>
            </a:lvl8pPr>
            <a:lvl9pPr marL="8979774" indent="0">
              <a:buNone/>
              <a:defRPr sz="245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F7A2C45-54D2-E7F9-D77D-FB0B3A413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F4316-C542-4390-800B-FE21FE8033D0}" type="datetimeFigureOut">
              <a:rPr lang="zh-CN" altLang="en-US" smtClean="0"/>
              <a:t>2026/02/21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3740167-5D6A-9A4F-F2BF-752CD5CFB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913ACD4-FBFA-0CBB-A53B-CC662EC436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F1B0D-9D28-4EC6-A5E4-AF0641189B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4906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3CF72FA-AFF3-EC90-092F-F5DF5BBE5A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8844" y="555627"/>
            <a:ext cx="12422527" cy="20177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CAA2049-E9AC-197D-7A48-EC9A3589CE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88844" y="2779713"/>
            <a:ext cx="12422527" cy="6623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84A945A-3F27-D683-BED0-F50DABA76D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88844" y="9675815"/>
            <a:ext cx="3241711" cy="555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94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9F4316-C542-4390-800B-FE21FE8033D0}" type="datetimeFigureOut">
              <a:rPr lang="zh-CN" altLang="en-US" smtClean="0"/>
              <a:t>2026/02/21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4E13DBE-4964-ABAB-5EF4-7DB89A87F7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768824" y="9675815"/>
            <a:ext cx="4862567" cy="555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94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FE72E5D-0556-87FD-E395-655D88CF58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69661" y="9675815"/>
            <a:ext cx="3241711" cy="555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94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8F1B0D-9D28-4EC6-A5E4-AF0641189B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145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61" r:id="rId12"/>
    <p:sldLayoutId id="2147483662" r:id="rId13"/>
  </p:sldLayoutIdLst>
  <p:txStyles>
    <p:titleStyle>
      <a:lvl1pPr algn="l" defTabSz="2244943" rtl="0" eaLnBrk="1" latinLnBrk="0" hangingPunct="1">
        <a:lnSpc>
          <a:spcPct val="90000"/>
        </a:lnSpc>
        <a:spcBef>
          <a:spcPct val="0"/>
        </a:spcBef>
        <a:buNone/>
        <a:defRPr sz="1080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61236" indent="-561236" algn="l" defTabSz="2244943" rtl="0" eaLnBrk="1" latinLnBrk="0" hangingPunct="1">
        <a:lnSpc>
          <a:spcPct val="90000"/>
        </a:lnSpc>
        <a:spcBef>
          <a:spcPts val="2455"/>
        </a:spcBef>
        <a:buFont typeface="Arial" panose="020B0604020202020204" pitchFamily="34" charset="0"/>
        <a:buChar char="•"/>
        <a:defRPr sz="6874" kern="1200">
          <a:solidFill>
            <a:schemeClr val="tx1"/>
          </a:solidFill>
          <a:latin typeface="+mn-lt"/>
          <a:ea typeface="+mn-ea"/>
          <a:cs typeface="+mn-cs"/>
        </a:defRPr>
      </a:lvl1pPr>
      <a:lvl2pPr marL="1683708" indent="-561236" algn="l" defTabSz="2244943" rtl="0" eaLnBrk="1" latinLnBrk="0" hangingPunct="1">
        <a:lnSpc>
          <a:spcPct val="90000"/>
        </a:lnSpc>
        <a:spcBef>
          <a:spcPts val="1228"/>
        </a:spcBef>
        <a:buFont typeface="Arial" panose="020B0604020202020204" pitchFamily="34" charset="0"/>
        <a:buChar char="•"/>
        <a:defRPr sz="5892" kern="1200">
          <a:solidFill>
            <a:schemeClr val="tx1"/>
          </a:solidFill>
          <a:latin typeface="+mn-lt"/>
          <a:ea typeface="+mn-ea"/>
          <a:cs typeface="+mn-cs"/>
        </a:defRPr>
      </a:lvl2pPr>
      <a:lvl3pPr marL="2806179" indent="-561236" algn="l" defTabSz="2244943" rtl="0" eaLnBrk="1" latinLnBrk="0" hangingPunct="1">
        <a:lnSpc>
          <a:spcPct val="90000"/>
        </a:lnSpc>
        <a:spcBef>
          <a:spcPts val="1228"/>
        </a:spcBef>
        <a:buFont typeface="Arial" panose="020B0604020202020204" pitchFamily="34" charset="0"/>
        <a:buChar char="•"/>
        <a:defRPr sz="4910" kern="1200">
          <a:solidFill>
            <a:schemeClr val="tx1"/>
          </a:solidFill>
          <a:latin typeface="+mn-lt"/>
          <a:ea typeface="+mn-ea"/>
          <a:cs typeface="+mn-cs"/>
        </a:defRPr>
      </a:lvl3pPr>
      <a:lvl4pPr marL="3928651" indent="-561236" algn="l" defTabSz="2244943" rtl="0" eaLnBrk="1" latinLnBrk="0" hangingPunct="1">
        <a:lnSpc>
          <a:spcPct val="90000"/>
        </a:lnSpc>
        <a:spcBef>
          <a:spcPts val="1228"/>
        </a:spcBef>
        <a:buFont typeface="Arial" panose="020B0604020202020204" pitchFamily="34" charset="0"/>
        <a:buChar char="•"/>
        <a:defRPr sz="4419" kern="1200">
          <a:solidFill>
            <a:schemeClr val="tx1"/>
          </a:solidFill>
          <a:latin typeface="+mn-lt"/>
          <a:ea typeface="+mn-ea"/>
          <a:cs typeface="+mn-cs"/>
        </a:defRPr>
      </a:lvl4pPr>
      <a:lvl5pPr marL="5051123" indent="-561236" algn="l" defTabSz="2244943" rtl="0" eaLnBrk="1" latinLnBrk="0" hangingPunct="1">
        <a:lnSpc>
          <a:spcPct val="90000"/>
        </a:lnSpc>
        <a:spcBef>
          <a:spcPts val="1228"/>
        </a:spcBef>
        <a:buFont typeface="Arial" panose="020B0604020202020204" pitchFamily="34" charset="0"/>
        <a:buChar char="•"/>
        <a:defRPr sz="4419" kern="1200">
          <a:solidFill>
            <a:schemeClr val="tx1"/>
          </a:solidFill>
          <a:latin typeface="+mn-lt"/>
          <a:ea typeface="+mn-ea"/>
          <a:cs typeface="+mn-cs"/>
        </a:defRPr>
      </a:lvl5pPr>
      <a:lvl6pPr marL="6173594" indent="-561236" algn="l" defTabSz="2244943" rtl="0" eaLnBrk="1" latinLnBrk="0" hangingPunct="1">
        <a:lnSpc>
          <a:spcPct val="90000"/>
        </a:lnSpc>
        <a:spcBef>
          <a:spcPts val="1228"/>
        </a:spcBef>
        <a:buFont typeface="Arial" panose="020B0604020202020204" pitchFamily="34" charset="0"/>
        <a:buChar char="•"/>
        <a:defRPr sz="4419" kern="1200">
          <a:solidFill>
            <a:schemeClr val="tx1"/>
          </a:solidFill>
          <a:latin typeface="+mn-lt"/>
          <a:ea typeface="+mn-ea"/>
          <a:cs typeface="+mn-cs"/>
        </a:defRPr>
      </a:lvl6pPr>
      <a:lvl7pPr marL="7296066" indent="-561236" algn="l" defTabSz="2244943" rtl="0" eaLnBrk="1" latinLnBrk="0" hangingPunct="1">
        <a:lnSpc>
          <a:spcPct val="90000"/>
        </a:lnSpc>
        <a:spcBef>
          <a:spcPts val="1228"/>
        </a:spcBef>
        <a:buFont typeface="Arial" panose="020B0604020202020204" pitchFamily="34" charset="0"/>
        <a:buChar char="•"/>
        <a:defRPr sz="4419" kern="1200">
          <a:solidFill>
            <a:schemeClr val="tx1"/>
          </a:solidFill>
          <a:latin typeface="+mn-lt"/>
          <a:ea typeface="+mn-ea"/>
          <a:cs typeface="+mn-cs"/>
        </a:defRPr>
      </a:lvl7pPr>
      <a:lvl8pPr marL="8418538" indent="-561236" algn="l" defTabSz="2244943" rtl="0" eaLnBrk="1" latinLnBrk="0" hangingPunct="1">
        <a:lnSpc>
          <a:spcPct val="90000"/>
        </a:lnSpc>
        <a:spcBef>
          <a:spcPts val="1228"/>
        </a:spcBef>
        <a:buFont typeface="Arial" panose="020B0604020202020204" pitchFamily="34" charset="0"/>
        <a:buChar char="•"/>
        <a:defRPr sz="4419" kern="1200">
          <a:solidFill>
            <a:schemeClr val="tx1"/>
          </a:solidFill>
          <a:latin typeface="+mn-lt"/>
          <a:ea typeface="+mn-ea"/>
          <a:cs typeface="+mn-cs"/>
        </a:defRPr>
      </a:lvl8pPr>
      <a:lvl9pPr marL="9541010" indent="-561236" algn="l" defTabSz="2244943" rtl="0" eaLnBrk="1" latinLnBrk="0" hangingPunct="1">
        <a:lnSpc>
          <a:spcPct val="90000"/>
        </a:lnSpc>
        <a:spcBef>
          <a:spcPts val="1228"/>
        </a:spcBef>
        <a:buFont typeface="Arial" panose="020B0604020202020204" pitchFamily="34" charset="0"/>
        <a:buChar char="•"/>
        <a:defRPr sz="441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2244943" rtl="0" eaLnBrk="1" latinLnBrk="0" hangingPunct="1">
        <a:defRPr sz="4419" kern="1200">
          <a:solidFill>
            <a:schemeClr val="tx1"/>
          </a:solidFill>
          <a:latin typeface="+mn-lt"/>
          <a:ea typeface="+mn-ea"/>
          <a:cs typeface="+mn-cs"/>
        </a:defRPr>
      </a:lvl1pPr>
      <a:lvl2pPr marL="1122472" algn="l" defTabSz="2244943" rtl="0" eaLnBrk="1" latinLnBrk="0" hangingPunct="1">
        <a:defRPr sz="4419" kern="1200">
          <a:solidFill>
            <a:schemeClr val="tx1"/>
          </a:solidFill>
          <a:latin typeface="+mn-lt"/>
          <a:ea typeface="+mn-ea"/>
          <a:cs typeface="+mn-cs"/>
        </a:defRPr>
      </a:lvl2pPr>
      <a:lvl3pPr marL="2244943" algn="l" defTabSz="2244943" rtl="0" eaLnBrk="1" latinLnBrk="0" hangingPunct="1">
        <a:defRPr sz="4419" kern="1200">
          <a:solidFill>
            <a:schemeClr val="tx1"/>
          </a:solidFill>
          <a:latin typeface="+mn-lt"/>
          <a:ea typeface="+mn-ea"/>
          <a:cs typeface="+mn-cs"/>
        </a:defRPr>
      </a:lvl3pPr>
      <a:lvl4pPr marL="3367415" algn="l" defTabSz="2244943" rtl="0" eaLnBrk="1" latinLnBrk="0" hangingPunct="1">
        <a:defRPr sz="4419" kern="1200">
          <a:solidFill>
            <a:schemeClr val="tx1"/>
          </a:solidFill>
          <a:latin typeface="+mn-lt"/>
          <a:ea typeface="+mn-ea"/>
          <a:cs typeface="+mn-cs"/>
        </a:defRPr>
      </a:lvl4pPr>
      <a:lvl5pPr marL="4489887" algn="l" defTabSz="2244943" rtl="0" eaLnBrk="1" latinLnBrk="0" hangingPunct="1">
        <a:defRPr sz="4419" kern="1200">
          <a:solidFill>
            <a:schemeClr val="tx1"/>
          </a:solidFill>
          <a:latin typeface="+mn-lt"/>
          <a:ea typeface="+mn-ea"/>
          <a:cs typeface="+mn-cs"/>
        </a:defRPr>
      </a:lvl5pPr>
      <a:lvl6pPr marL="5612359" algn="l" defTabSz="2244943" rtl="0" eaLnBrk="1" latinLnBrk="0" hangingPunct="1">
        <a:defRPr sz="4419" kern="1200">
          <a:solidFill>
            <a:schemeClr val="tx1"/>
          </a:solidFill>
          <a:latin typeface="+mn-lt"/>
          <a:ea typeface="+mn-ea"/>
          <a:cs typeface="+mn-cs"/>
        </a:defRPr>
      </a:lvl6pPr>
      <a:lvl7pPr marL="6734830" algn="l" defTabSz="2244943" rtl="0" eaLnBrk="1" latinLnBrk="0" hangingPunct="1">
        <a:defRPr sz="4419" kern="1200">
          <a:solidFill>
            <a:schemeClr val="tx1"/>
          </a:solidFill>
          <a:latin typeface="+mn-lt"/>
          <a:ea typeface="+mn-ea"/>
          <a:cs typeface="+mn-cs"/>
        </a:defRPr>
      </a:lvl7pPr>
      <a:lvl8pPr marL="7857302" algn="l" defTabSz="2244943" rtl="0" eaLnBrk="1" latinLnBrk="0" hangingPunct="1">
        <a:defRPr sz="4419" kern="1200">
          <a:solidFill>
            <a:schemeClr val="tx1"/>
          </a:solidFill>
          <a:latin typeface="+mn-lt"/>
          <a:ea typeface="+mn-ea"/>
          <a:cs typeface="+mn-cs"/>
        </a:defRPr>
      </a:lvl8pPr>
      <a:lvl9pPr marL="8979774" algn="l" defTabSz="2244943" rtl="0" eaLnBrk="1" latinLnBrk="0" hangingPunct="1">
        <a:defRPr sz="441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288" userDrawn="1">
          <p15:clr>
            <a:srgbClr val="F26B43"/>
          </p15:clr>
        </p15:guide>
        <p15:guide id="2" pos="4536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015" y="555804"/>
            <a:ext cx="12420184" cy="20178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015" y="2779007"/>
            <a:ext cx="12420184" cy="66237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9675780"/>
            <a:ext cx="3240048" cy="555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2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9F4316-C542-4390-800B-FE21FE8033D0}" type="datetimeFigureOut">
              <a:rPr lang="zh-CN" altLang="en-US" smtClean="0"/>
              <a:t>2026/02/21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9675780"/>
            <a:ext cx="4860072" cy="555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2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9675780"/>
            <a:ext cx="3240048" cy="555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2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8F1B0D-9D28-4EC6-A5E4-AF0641189B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447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391900" rtl="0" eaLnBrk="1" latinLnBrk="0" hangingPunct="1">
        <a:lnSpc>
          <a:spcPct val="90000"/>
        </a:lnSpc>
        <a:spcBef>
          <a:spcPct val="0"/>
        </a:spcBef>
        <a:buNone/>
        <a:defRPr sz="66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7975" indent="-347975" algn="l" defTabSz="1391900" rtl="0" eaLnBrk="1" latinLnBrk="0" hangingPunct="1">
        <a:lnSpc>
          <a:spcPct val="90000"/>
        </a:lnSpc>
        <a:spcBef>
          <a:spcPts val="1522"/>
        </a:spcBef>
        <a:buFont typeface="Arial" panose="020B0604020202020204" pitchFamily="34" charset="0"/>
        <a:buChar char="•"/>
        <a:defRPr sz="4262" kern="1200">
          <a:solidFill>
            <a:schemeClr val="tx1"/>
          </a:solidFill>
          <a:latin typeface="+mn-lt"/>
          <a:ea typeface="+mn-ea"/>
          <a:cs typeface="+mn-cs"/>
        </a:defRPr>
      </a:lvl1pPr>
      <a:lvl2pPr marL="1043925" indent="-347975" algn="l" defTabSz="1391900" rtl="0" eaLnBrk="1" latinLnBrk="0" hangingPunct="1">
        <a:lnSpc>
          <a:spcPct val="90000"/>
        </a:lnSpc>
        <a:spcBef>
          <a:spcPts val="761"/>
        </a:spcBef>
        <a:buFont typeface="Arial" panose="020B0604020202020204" pitchFamily="34" charset="0"/>
        <a:buChar char="•"/>
        <a:defRPr sz="3653" kern="1200">
          <a:solidFill>
            <a:schemeClr val="tx1"/>
          </a:solidFill>
          <a:latin typeface="+mn-lt"/>
          <a:ea typeface="+mn-ea"/>
          <a:cs typeface="+mn-cs"/>
        </a:defRPr>
      </a:lvl2pPr>
      <a:lvl3pPr marL="1739875" indent="-347975" algn="l" defTabSz="1391900" rtl="0" eaLnBrk="1" latinLnBrk="0" hangingPunct="1">
        <a:lnSpc>
          <a:spcPct val="90000"/>
        </a:lnSpc>
        <a:spcBef>
          <a:spcPts val="761"/>
        </a:spcBef>
        <a:buFont typeface="Arial" panose="020B0604020202020204" pitchFamily="34" charset="0"/>
        <a:buChar char="•"/>
        <a:defRPr sz="3044" kern="1200">
          <a:solidFill>
            <a:schemeClr val="tx1"/>
          </a:solidFill>
          <a:latin typeface="+mn-lt"/>
          <a:ea typeface="+mn-ea"/>
          <a:cs typeface="+mn-cs"/>
        </a:defRPr>
      </a:lvl3pPr>
      <a:lvl4pPr marL="2435824" indent="-347975" algn="l" defTabSz="1391900" rtl="0" eaLnBrk="1" latinLnBrk="0" hangingPunct="1">
        <a:lnSpc>
          <a:spcPct val="90000"/>
        </a:lnSpc>
        <a:spcBef>
          <a:spcPts val="761"/>
        </a:spcBef>
        <a:buFont typeface="Arial" panose="020B0604020202020204" pitchFamily="34" charset="0"/>
        <a:buChar char="•"/>
        <a:defRPr sz="2740" kern="1200">
          <a:solidFill>
            <a:schemeClr val="tx1"/>
          </a:solidFill>
          <a:latin typeface="+mn-lt"/>
          <a:ea typeface="+mn-ea"/>
          <a:cs typeface="+mn-cs"/>
        </a:defRPr>
      </a:lvl4pPr>
      <a:lvl5pPr marL="3131774" indent="-347975" algn="l" defTabSz="1391900" rtl="0" eaLnBrk="1" latinLnBrk="0" hangingPunct="1">
        <a:lnSpc>
          <a:spcPct val="90000"/>
        </a:lnSpc>
        <a:spcBef>
          <a:spcPts val="761"/>
        </a:spcBef>
        <a:buFont typeface="Arial" panose="020B0604020202020204" pitchFamily="34" charset="0"/>
        <a:buChar char="•"/>
        <a:defRPr sz="2740" kern="1200">
          <a:solidFill>
            <a:schemeClr val="tx1"/>
          </a:solidFill>
          <a:latin typeface="+mn-lt"/>
          <a:ea typeface="+mn-ea"/>
          <a:cs typeface="+mn-cs"/>
        </a:defRPr>
      </a:lvl5pPr>
      <a:lvl6pPr marL="3827724" indent="-347975" algn="l" defTabSz="1391900" rtl="0" eaLnBrk="1" latinLnBrk="0" hangingPunct="1">
        <a:lnSpc>
          <a:spcPct val="90000"/>
        </a:lnSpc>
        <a:spcBef>
          <a:spcPts val="761"/>
        </a:spcBef>
        <a:buFont typeface="Arial" panose="020B0604020202020204" pitchFamily="34" charset="0"/>
        <a:buChar char="•"/>
        <a:defRPr sz="2740" kern="1200">
          <a:solidFill>
            <a:schemeClr val="tx1"/>
          </a:solidFill>
          <a:latin typeface="+mn-lt"/>
          <a:ea typeface="+mn-ea"/>
          <a:cs typeface="+mn-cs"/>
        </a:defRPr>
      </a:lvl6pPr>
      <a:lvl7pPr marL="4523674" indent="-347975" algn="l" defTabSz="1391900" rtl="0" eaLnBrk="1" latinLnBrk="0" hangingPunct="1">
        <a:lnSpc>
          <a:spcPct val="90000"/>
        </a:lnSpc>
        <a:spcBef>
          <a:spcPts val="761"/>
        </a:spcBef>
        <a:buFont typeface="Arial" panose="020B0604020202020204" pitchFamily="34" charset="0"/>
        <a:buChar char="•"/>
        <a:defRPr sz="2740" kern="1200">
          <a:solidFill>
            <a:schemeClr val="tx1"/>
          </a:solidFill>
          <a:latin typeface="+mn-lt"/>
          <a:ea typeface="+mn-ea"/>
          <a:cs typeface="+mn-cs"/>
        </a:defRPr>
      </a:lvl7pPr>
      <a:lvl8pPr marL="5219624" indent="-347975" algn="l" defTabSz="1391900" rtl="0" eaLnBrk="1" latinLnBrk="0" hangingPunct="1">
        <a:lnSpc>
          <a:spcPct val="90000"/>
        </a:lnSpc>
        <a:spcBef>
          <a:spcPts val="761"/>
        </a:spcBef>
        <a:buFont typeface="Arial" panose="020B0604020202020204" pitchFamily="34" charset="0"/>
        <a:buChar char="•"/>
        <a:defRPr sz="2740" kern="1200">
          <a:solidFill>
            <a:schemeClr val="tx1"/>
          </a:solidFill>
          <a:latin typeface="+mn-lt"/>
          <a:ea typeface="+mn-ea"/>
          <a:cs typeface="+mn-cs"/>
        </a:defRPr>
      </a:lvl8pPr>
      <a:lvl9pPr marL="5915574" indent="-347975" algn="l" defTabSz="1391900" rtl="0" eaLnBrk="1" latinLnBrk="0" hangingPunct="1">
        <a:lnSpc>
          <a:spcPct val="90000"/>
        </a:lnSpc>
        <a:spcBef>
          <a:spcPts val="761"/>
        </a:spcBef>
        <a:buFont typeface="Arial" panose="020B0604020202020204" pitchFamily="34" charset="0"/>
        <a:buChar char="•"/>
        <a:defRPr sz="27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1pPr>
      <a:lvl2pPr marL="695950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2pPr>
      <a:lvl3pPr marL="1391900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3pPr>
      <a:lvl4pPr marL="2087850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4pPr>
      <a:lvl5pPr marL="2783799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5pPr>
      <a:lvl6pPr marL="3479749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6pPr>
      <a:lvl7pPr marL="4175699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7pPr>
      <a:lvl8pPr marL="4871649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8pPr>
      <a:lvl9pPr marL="5567599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288" userDrawn="1">
          <p15:clr>
            <a:srgbClr val="F26B43"/>
          </p15:clr>
        </p15:guide>
        <p15:guide id="2" pos="453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:a16="http://schemas.microsoft.com/office/drawing/2014/main" id="{7CF8B50D-0DD0-83C2-328D-9A3126E0E6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75549" y="6096000"/>
            <a:ext cx="8281452" cy="862068"/>
          </a:xfrm>
        </p:spPr>
        <p:txBody>
          <a:bodyPr>
            <a:normAutofit/>
          </a:bodyPr>
          <a:lstStyle/>
          <a:p>
            <a:r>
              <a:rPr lang="zh-CN" altLang="en-US" sz="4800" b="1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张三</a:t>
            </a:r>
          </a:p>
        </p:txBody>
      </p:sp>
      <p:sp>
        <p:nvSpPr>
          <p:cNvPr id="9" name="内容占位符 8">
            <a:extLst>
              <a:ext uri="{FF2B5EF4-FFF2-40B4-BE49-F238E27FC236}">
                <a16:creationId xmlns:a16="http://schemas.microsoft.com/office/drawing/2014/main" id="{A07244A4-1DA9-2E8A-7CC4-6973BD0E99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01535" y="2443383"/>
            <a:ext cx="9819065" cy="2686531"/>
          </a:xfrm>
        </p:spPr>
        <p:txBody>
          <a:bodyPr vert="horz" lIns="224491" tIns="112245" rIns="224491" bIns="112245" rtlCol="0" anchor="b">
            <a:normAutofit/>
          </a:bodyPr>
          <a:lstStyle/>
          <a:p>
            <a:pPr>
              <a:spcBef>
                <a:spcPct val="0"/>
              </a:spcBef>
            </a:pPr>
            <a:r>
              <a:rPr lang="zh-CN" altLang="en-US" sz="16000" b="1" dirty="0">
                <a:solidFill>
                  <a:schemeClr val="accent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三好学生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C2C1AD25-3153-08B4-BA13-53064EE44ACB}"/>
              </a:ext>
            </a:extLst>
          </p:cNvPr>
          <p:cNvCxnSpPr/>
          <p:nvPr/>
        </p:nvCxnSpPr>
        <p:spPr>
          <a:xfrm>
            <a:off x="-4177323" y="1531855"/>
            <a:ext cx="3043505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3298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2013 - 2022 主题">
  <a:themeElements>
    <a:clrScheme name="渐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DE0D5"/>
      </a:accent1>
      <a:accent2>
        <a:srgbClr val="F59370"/>
      </a:accent2>
      <a:accent3>
        <a:srgbClr val="F3A7A2"/>
      </a:accent3>
      <a:accent4>
        <a:srgbClr val="DFA24E"/>
      </a:accent4>
      <a:accent5>
        <a:srgbClr val="2A82C1"/>
      </a:accent5>
      <a:accent6>
        <a:srgbClr val="58595B"/>
      </a:accent6>
      <a:hlink>
        <a:srgbClr val="0563C1"/>
      </a:hlink>
      <a:folHlink>
        <a:srgbClr val="954F72"/>
      </a:folHlink>
    </a:clrScheme>
    <a:fontScheme name="Office 2013 - 2022 主题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</TotalTime>
  <Words>3</Words>
  <Application>Microsoft Office PowerPoint</Application>
  <PresentationFormat>自定义</PresentationFormat>
  <Paragraphs>2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Microsoft YaHei UI</vt:lpstr>
      <vt:lpstr>等线</vt:lpstr>
      <vt:lpstr>等线 Light</vt:lpstr>
      <vt:lpstr>宋体</vt:lpstr>
      <vt:lpstr>Arial</vt:lpstr>
      <vt:lpstr>Calibri</vt:lpstr>
      <vt:lpstr>Calibri Light</vt:lpstr>
      <vt:lpstr>自定义设计方案</vt:lpstr>
      <vt:lpstr>Office 2013 - 2022 主题</vt:lpstr>
      <vt:lpstr>张三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Otis Wolf</dc:creator>
  <cp:lastModifiedBy>Sheet For</cp:lastModifiedBy>
  <cp:revision>29</cp:revision>
  <dcterms:created xsi:type="dcterms:W3CDTF">2023-04-14T06:05:57Z</dcterms:created>
  <dcterms:modified xsi:type="dcterms:W3CDTF">2026-02-21T00:08:37Z</dcterms:modified>
</cp:coreProperties>
</file>