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559675" cy="10439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40" d="100"/>
          <a:sy n="40" d="100"/>
        </p:scale>
        <p:origin x="2192" y="56"/>
      </p:cViewPr>
      <p:guideLst>
        <p:guide orient="horz" pos="3288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34CE66-CAB0-9E2D-6E48-662BE0BF43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4563" y="1708150"/>
            <a:ext cx="5670550" cy="36353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80ED210-F36E-EAC1-47E9-08EAE9415A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4563" y="5483225"/>
            <a:ext cx="5670550" cy="25209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A0A8E9-2D42-8559-53F0-36AD97753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454000-523A-1A20-47CA-1EEC7D9C0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0868E9-F0AC-3F16-8F65-7BE9AD3A4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Picture 6">
            <a:extLst>
              <a:ext uri="{FF2B5EF4-FFF2-40B4-BE49-F238E27FC236}">
                <a16:creationId xmlns:a16="http://schemas.microsoft.com/office/drawing/2014/main" id="{D39F9EAC-6A2A-2272-24F8-01991CF246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2505895" y="-2505895"/>
            <a:ext cx="2547884" cy="7559675"/>
          </a:xfrm>
          <a:prstGeom prst="rect">
            <a:avLst/>
          </a:prstGeom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F4C92223-B518-EBC4-0F85-3D49771E80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2510975" y="2147755"/>
            <a:ext cx="2547884" cy="75596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A476B0-6AE1-1CA3-A382-A154829AB5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377" y="3958398"/>
            <a:ext cx="1876263" cy="4324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139BD50-9728-B046-533A-CA7C92AE06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5487036" y="2694696"/>
            <a:ext cx="1876263" cy="432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8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70CCDE-BFFB-0A18-91F1-05FC2C0DB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A34ABF6-DFA4-B843-E7F4-E9C2D39465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C59F64-4D13-64F0-5E0E-0A125C7C0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2A6224-DFF3-8129-F90A-77347D92A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D4E4D8-ED0B-EAC1-C2D8-EFFCE8FEB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832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B29810B-010F-2914-7D94-340BB9BBC5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410200" y="555625"/>
            <a:ext cx="1630363" cy="88471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D9E06E0-D37E-423C-8EB1-552D887AC0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19113" y="555625"/>
            <a:ext cx="4738687" cy="88471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AF96BB8-8407-BCDA-2EBB-CB442D910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473D69-EA15-3F82-2E00-A364E1C98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A22376-A5BA-1D9B-3B65-277C4C7E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20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85246" y="4601809"/>
            <a:ext cx="5669756" cy="2520438"/>
          </a:xfrm>
        </p:spPr>
        <p:txBody>
          <a:bodyPr>
            <a:noAutofit/>
          </a:bodyPr>
          <a:lstStyle>
            <a:lvl1pPr marL="0" indent="0" algn="ctr">
              <a:buNone/>
              <a:defRPr sz="88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zh-CN" altLang="en-US" dirty="0"/>
              <a:t>姓名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D528-0473-4516-815B-532882616B9D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57B75-3125-40E1-8AB8-7902BFBA91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摄图网_401821625_动态起伏波浪形蓝色渐变装饰边框（非企业商用）(1)">
            <a:extLst>
              <a:ext uri="{FF2B5EF4-FFF2-40B4-BE49-F238E27FC236}">
                <a16:creationId xmlns:a16="http://schemas.microsoft.com/office/drawing/2014/main" id="{6BC330AE-0B36-FB7B-DCC4-C548566AD7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80" y="5963285"/>
            <a:ext cx="7559675" cy="1238250"/>
          </a:xfrm>
          <a:prstGeom prst="rect">
            <a:avLst/>
          </a:prstGeom>
        </p:spPr>
      </p:pic>
      <p:pic>
        <p:nvPicPr>
          <p:cNvPr id="8" name="图片 7" descr="摄图网_401821625_动态起伏波浪形蓝色渐变装饰边框（非企业商用）(1)">
            <a:extLst>
              <a:ext uri="{FF2B5EF4-FFF2-40B4-BE49-F238E27FC236}">
                <a16:creationId xmlns:a16="http://schemas.microsoft.com/office/drawing/2014/main" id="{74BB0DBA-94F1-9C0E-8279-890AB1550EF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2540" y="-31750"/>
            <a:ext cx="7559675" cy="1238250"/>
          </a:xfrm>
          <a:prstGeom prst="rect">
            <a:avLst/>
          </a:prstGeom>
        </p:spPr>
      </p:pic>
      <p:pic>
        <p:nvPicPr>
          <p:cNvPr id="9" name="图片 8" descr="C:\Users\Administrator\Desktop\有用的资料\各公司LOGO\图片1.png图片1">
            <a:extLst>
              <a:ext uri="{FF2B5EF4-FFF2-40B4-BE49-F238E27FC236}">
                <a16:creationId xmlns:a16="http://schemas.microsoft.com/office/drawing/2014/main" id="{40659C16-CB69-78C2-D947-0EF7862A49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0800000">
            <a:off x="5045075" y="3028950"/>
            <a:ext cx="2196465" cy="400685"/>
          </a:xfrm>
          <a:prstGeom prst="rect">
            <a:avLst/>
          </a:prstGeom>
        </p:spPr>
      </p:pic>
      <p:pic>
        <p:nvPicPr>
          <p:cNvPr id="10" name="图片 9" descr="C:\Users\Administrator\Desktop\有用的资料\各公司LOGO\图片1.png图片1">
            <a:extLst>
              <a:ext uri="{FF2B5EF4-FFF2-40B4-BE49-F238E27FC236}">
                <a16:creationId xmlns:a16="http://schemas.microsoft.com/office/drawing/2014/main" id="{BECCEBCE-07B5-AB55-CE74-CF4818842B33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0800000" flipH="1" flipV="1">
            <a:off x="203200" y="4031615"/>
            <a:ext cx="2333625" cy="400050"/>
          </a:xfrm>
          <a:prstGeom prst="rect">
            <a:avLst/>
          </a:prstGeom>
        </p:spPr>
      </p:pic>
      <p:sp>
        <p:nvSpPr>
          <p:cNvPr id="11" name="标题 10">
            <a:extLst>
              <a:ext uri="{FF2B5EF4-FFF2-40B4-BE49-F238E27FC236}">
                <a16:creationId xmlns:a16="http://schemas.microsoft.com/office/drawing/2014/main" id="{7B030DE9-1C2C-06EC-0396-DC5A57B24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870743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88" userDrawn="1">
          <p15:clr>
            <a:srgbClr val="FBAE40"/>
          </p15:clr>
        </p15:guide>
        <p15:guide id="2" pos="2381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10800000">
            <a:off x="519728" y="906297"/>
            <a:ext cx="6520220" cy="2017801"/>
          </a:xfrm>
        </p:spPr>
        <p:txBody>
          <a:bodyPr>
            <a:noAutofit/>
          </a:bodyPr>
          <a:lstStyle>
            <a:lvl1pPr algn="ctr">
              <a:defRPr sz="88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姓名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9728" y="4601809"/>
            <a:ext cx="6520219" cy="2133956"/>
          </a:xfrm>
        </p:spPr>
        <p:txBody>
          <a:bodyPr>
            <a:noAutofit/>
          </a:bodyPr>
          <a:lstStyle>
            <a:lvl1pPr marL="0" indent="0" algn="ctr">
              <a:buNone/>
              <a:defRPr sz="88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377967" indent="0">
              <a:buNone/>
              <a:defRPr/>
            </a:lvl2pPr>
            <a:lvl3pPr marL="755934" indent="0">
              <a:buNone/>
              <a:defRPr/>
            </a:lvl3pPr>
            <a:lvl4pPr marL="1133901" indent="0">
              <a:buNone/>
              <a:defRPr/>
            </a:lvl4pPr>
            <a:lvl5pPr marL="1511869" indent="0">
              <a:buNone/>
              <a:defRPr/>
            </a:lvl5pPr>
          </a:lstStyle>
          <a:p>
            <a:pPr lvl="0"/>
            <a:r>
              <a:rPr lang="zh-CN" altLang="en-US" dirty="0"/>
              <a:t>姓名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D528-0473-4516-815B-532882616B9D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57B75-3125-40E1-8AB8-7902BFBA91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摄图网_401821625_动态起伏波浪形蓝色渐变装饰边框（非企业商用）(1)">
            <a:extLst>
              <a:ext uri="{FF2B5EF4-FFF2-40B4-BE49-F238E27FC236}">
                <a16:creationId xmlns:a16="http://schemas.microsoft.com/office/drawing/2014/main" id="{4A3BBF25-1968-E5C8-55D5-0FE0A7F834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80" y="5963285"/>
            <a:ext cx="7559675" cy="1238250"/>
          </a:xfrm>
          <a:prstGeom prst="rect">
            <a:avLst/>
          </a:prstGeom>
        </p:spPr>
      </p:pic>
      <p:pic>
        <p:nvPicPr>
          <p:cNvPr id="8" name="图片 7" descr="摄图网_401821625_动态起伏波浪形蓝色渐变装饰边框（非企业商用）(1)">
            <a:extLst>
              <a:ext uri="{FF2B5EF4-FFF2-40B4-BE49-F238E27FC236}">
                <a16:creationId xmlns:a16="http://schemas.microsoft.com/office/drawing/2014/main" id="{2999B389-1744-D3EA-6A2F-2B96F53E424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2540" y="-31750"/>
            <a:ext cx="7559675" cy="1238250"/>
          </a:xfrm>
          <a:prstGeom prst="rect">
            <a:avLst/>
          </a:prstGeom>
        </p:spPr>
      </p:pic>
      <p:pic>
        <p:nvPicPr>
          <p:cNvPr id="13" name="图片 12" descr="C:\Users\Administrator\Desktop\有用的资料\各公司LOGO\图片1.png图片1">
            <a:extLst>
              <a:ext uri="{FF2B5EF4-FFF2-40B4-BE49-F238E27FC236}">
                <a16:creationId xmlns:a16="http://schemas.microsoft.com/office/drawing/2014/main" id="{879F9B8F-8E89-1E45-1BD7-D83AC972AD0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0800000">
            <a:off x="5045075" y="3028950"/>
            <a:ext cx="2196465" cy="400685"/>
          </a:xfrm>
          <a:prstGeom prst="rect">
            <a:avLst/>
          </a:prstGeom>
        </p:spPr>
      </p:pic>
      <p:pic>
        <p:nvPicPr>
          <p:cNvPr id="14" name="图片 13" descr="C:\Users\Administrator\Desktop\有用的资料\各公司LOGO\图片1.png图片1">
            <a:extLst>
              <a:ext uri="{FF2B5EF4-FFF2-40B4-BE49-F238E27FC236}">
                <a16:creationId xmlns:a16="http://schemas.microsoft.com/office/drawing/2014/main" id="{9B1C5F52-9697-A29F-B28B-FAE58D7518A1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0800000" flipH="1" flipV="1">
            <a:off x="203200" y="4031615"/>
            <a:ext cx="233362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675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32" userDrawn="1">
          <p15:clr>
            <a:srgbClr val="FBAE40"/>
          </p15:clr>
        </p15:guide>
        <p15:guide id="2" pos="2381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716EE5-4229-C57C-341F-89215C6E0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662C2C-FD4D-AEA4-6AD9-9B8F4313BB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AF7290-C633-5F68-8C04-4C7B12CBE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E448D5-D7C0-7F20-3DEC-4F7FAFDFB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C71439-082A-B1FD-F160-72C80D4BF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58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F2C8C4-A270-1116-D516-95AA42E0E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601913"/>
            <a:ext cx="6519862" cy="43434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E8E063C-0058-E158-B5F7-1C79555A2C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8" y="6986588"/>
            <a:ext cx="6519862" cy="228282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B1DADA-A150-512F-6B50-5279C3906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5D92B46-E1C8-FEB9-AE47-36833AF70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705458-F857-FE67-A0C3-C4311CB0F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572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A1D245-A130-5420-B234-E8799759B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7C038CF-12C5-9EED-3A98-27EB28A13E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9113" y="2779713"/>
            <a:ext cx="3184525" cy="66230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907068D-D07B-F5EB-1393-0527C57095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56038" y="2779713"/>
            <a:ext cx="3184525" cy="66230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B813126-4122-2E75-9E8E-FCE37AD18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7C0119F-CC5A-4836-E976-01AAF9EAA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94FE67D-1D0E-C410-F428-F26ED0265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753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C3C4AC-4E10-791E-ABD0-F7DBF38E6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555625"/>
            <a:ext cx="6519863" cy="201771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F07BBC9-CB54-4D71-CEA6-1F02BED65D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0700" y="2559050"/>
            <a:ext cx="3198813" cy="1254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F92FC01-5059-066D-E349-F752605502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0700" y="3813175"/>
            <a:ext cx="3198813" cy="56086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4E72A9A-2645-3C59-FF25-4208890292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827463" y="2559050"/>
            <a:ext cx="3213100" cy="1254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EC38D63-9513-F372-A358-BD3B1B8B9C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827463" y="3813175"/>
            <a:ext cx="3213100" cy="56086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B393620-F019-18D0-5D56-7B20DBC1E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09C4624-3272-1928-4006-7E174A73F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2393127-E37D-0D68-E3CF-A5B1E003F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194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0819D8-EE3B-9572-BC2A-EE3A90BDF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8A283FC-7497-0161-235D-BB35AB7DA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DAAEA57-11B4-4106-A656-F31E26DE4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5B1E199-DFCA-8B58-FA3F-79669CC70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740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CD349A1-F6C3-7676-F384-2464FA08D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4D1EE87-82CB-B53B-9FA4-D811AFC9C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7C217F3-283E-99DA-59EF-81DB9DAF3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615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2950DD-FC61-1368-CB4F-3C831EEBE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695325"/>
            <a:ext cx="2438400" cy="24368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8F0B90-2EBB-46DC-19D3-60B00785FF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3100" y="1503363"/>
            <a:ext cx="3827463" cy="7418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43F36D2-F360-DCE5-6F03-8B7AD11FC8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0700" y="3132138"/>
            <a:ext cx="2438400" cy="58023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36DC212-FB2F-B066-0188-E8AB4E25A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E2D51C-AA29-021D-06C8-C5A530472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6798DE-5179-EE6E-73D0-37A2B64FB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363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DDBC36-1D68-270B-A458-0EDE4FC9E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695325"/>
            <a:ext cx="2438400" cy="24368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AAE9AEA-900D-BD4F-0870-362E4FAFCB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213100" y="1503363"/>
            <a:ext cx="3827463" cy="74183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2F2CF6A-7961-3509-D4DC-8722EF5EE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0700" y="3132138"/>
            <a:ext cx="2438400" cy="58023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F7A2C45-54D2-E7F9-D77D-FB0B3A413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3740167-5D6A-9A4F-F2BF-752CD5CFB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913ACD4-FBFA-0CBB-A53B-CC662EC43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490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3CF72FA-AFF3-EC90-092F-F5DF5BBE5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113" y="555625"/>
            <a:ext cx="6521450" cy="20177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AA2049-E9AC-197D-7A48-EC9A3589C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9113" y="2779713"/>
            <a:ext cx="6521450" cy="6623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4A945A-3F27-D683-BED0-F50DABA76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9113" y="9675813"/>
            <a:ext cx="1701800" cy="555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E13DBE-4964-ABAB-5EF4-7DB89A87F7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03488" y="9675813"/>
            <a:ext cx="2552700" cy="555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E72E5D-0556-87FD-E395-655D88CF58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38763" y="9675813"/>
            <a:ext cx="1701800" cy="555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145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88" userDrawn="1">
          <p15:clr>
            <a:srgbClr val="F26B43"/>
          </p15:clr>
        </p15:guide>
        <p15:guide id="2" pos="238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7CF8B50D-0DD0-83C2-328D-9A3126E0E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10800000">
            <a:off x="1177718" y="1500112"/>
            <a:ext cx="5204237" cy="1551482"/>
          </a:xfrm>
        </p:spPr>
        <p:txBody>
          <a:bodyPr>
            <a:normAutofit/>
          </a:bodyPr>
          <a:lstStyle/>
          <a:p>
            <a:r>
              <a:rPr lang="zh-CN" altLang="en-US" sz="8800" dirty="0">
                <a:latin typeface="黑体" panose="02010609060101010101" pitchFamily="49" charset="-122"/>
                <a:ea typeface="黑体" panose="02010609060101010101" pitchFamily="49" charset="-122"/>
              </a:rPr>
              <a:t>张三</a:t>
            </a:r>
          </a:p>
        </p:txBody>
      </p:sp>
      <p:sp>
        <p:nvSpPr>
          <p:cNvPr id="9" name="内容占位符 8">
            <a:extLst>
              <a:ext uri="{FF2B5EF4-FFF2-40B4-BE49-F238E27FC236}">
                <a16:creationId xmlns:a16="http://schemas.microsoft.com/office/drawing/2014/main" id="{A07244A4-1DA9-2E8A-7CC4-6973BD0E9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4563" y="4485186"/>
            <a:ext cx="5670550" cy="1551483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z="88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张三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2C1AD25-3153-08B4-BA13-53064EE44ACB}"/>
              </a:ext>
            </a:extLst>
          </p:cNvPr>
          <p:cNvCxnSpPr/>
          <p:nvPr/>
        </p:nvCxnSpPr>
        <p:spPr>
          <a:xfrm>
            <a:off x="-854439" y="3717560"/>
            <a:ext cx="1239686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329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4</Words>
  <Application>Microsoft Office PowerPoint</Application>
  <PresentationFormat>自定义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黑体</vt:lpstr>
      <vt:lpstr>宋体</vt:lpstr>
      <vt:lpstr>Arial</vt:lpstr>
      <vt:lpstr>自定义设计方案</vt:lpstr>
      <vt:lpstr>张三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Otis Wolf</dc:creator>
  <cp:lastModifiedBy>Sheet For</cp:lastModifiedBy>
  <cp:revision>27</cp:revision>
  <dcterms:created xsi:type="dcterms:W3CDTF">2023-04-14T06:05:57Z</dcterms:created>
  <dcterms:modified xsi:type="dcterms:W3CDTF">2026-02-20T23:37:49Z</dcterms:modified>
</cp:coreProperties>
</file>